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6"/>
  </p:notesMasterIdLst>
  <p:handoutMasterIdLst>
    <p:handoutMasterId r:id="rId17"/>
  </p:handoutMasterIdLst>
  <p:sldIdLst>
    <p:sldId id="256" r:id="rId2"/>
    <p:sldId id="257" r:id="rId3"/>
    <p:sldId id="258" r:id="rId4"/>
    <p:sldId id="259" r:id="rId5"/>
    <p:sldId id="260" r:id="rId6"/>
    <p:sldId id="261" r:id="rId7"/>
    <p:sldId id="266" r:id="rId8"/>
    <p:sldId id="267" r:id="rId9"/>
    <p:sldId id="268" r:id="rId10"/>
    <p:sldId id="269" r:id="rId11"/>
    <p:sldId id="270" r:id="rId12"/>
    <p:sldId id="273" r:id="rId13"/>
    <p:sldId id="274" r:id="rId14"/>
    <p:sldId id="27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34615" autoAdjust="0"/>
    <p:restoredTop sz="86444" autoAdjust="0"/>
  </p:normalViewPr>
  <p:slideViewPr>
    <p:cSldViewPr>
      <p:cViewPr varScale="1">
        <p:scale>
          <a:sx n="60" d="100"/>
          <a:sy n="60" d="100"/>
        </p:scale>
        <p:origin x="-403" y="-67"/>
      </p:cViewPr>
      <p:guideLst>
        <p:guide orient="horz" pos="2160"/>
        <p:guide pos="2880"/>
      </p:guideLst>
    </p:cSldViewPr>
  </p:slideViewPr>
  <p:outlineViewPr>
    <p:cViewPr>
      <p:scale>
        <a:sx n="33" d="100"/>
        <a:sy n="33" d="100"/>
      </p:scale>
      <p:origin x="48" y="1650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57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8F52A7-BB44-4135-9AD6-61D93C6A0E3C}" type="datetimeFigureOut">
              <a:rPr lang="en-US" smtClean="0"/>
              <a:pPr/>
              <a:t>6/7/2011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2850A9-E774-41EA-AD48-B0416B01CFD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766403-788A-4AD0-A65C-1A8A5F7FA675}" type="datetimeFigureOut">
              <a:rPr lang="en-US" smtClean="0"/>
              <a:pPr/>
              <a:t>6/7/2011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84DBB2-F9A8-49B9-92E5-D0F064DAA2E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84DBB2-F9A8-49B9-92E5-D0F064DAA2E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84DBB2-F9A8-49B9-92E5-D0F064DAA2E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84DBB2-F9A8-49B9-92E5-D0F064DAA2E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84DBB2-F9A8-49B9-92E5-D0F064DAA2E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84DBB2-F9A8-49B9-92E5-D0F064DAA2E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84DBB2-F9A8-49B9-92E5-D0F064DAA2E3}"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84DBB2-F9A8-49B9-92E5-D0F064DAA2E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84DBB2-F9A8-49B9-92E5-D0F064DAA2E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84DBB2-F9A8-49B9-92E5-D0F064DAA2E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84DBB2-F9A8-49B9-92E5-D0F064DAA2E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84DBB2-F9A8-49B9-92E5-D0F064DAA2E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84DBB2-F9A8-49B9-92E5-D0F064DAA2E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84DBB2-F9A8-49B9-92E5-D0F064DAA2E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84DBB2-F9A8-49B9-92E5-D0F064DAA2E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lowchart: Document 6"/>
          <p:cNvSpPr/>
          <p:nvPr/>
        </p:nvSpPr>
        <p:spPr>
          <a:xfrm rot="10800000">
            <a:off x="1" y="1520731"/>
            <a:ext cx="9144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8"/>
          <p:cNvSpPr>
            <a:spLocks noGrp="1"/>
          </p:cNvSpPr>
          <p:nvPr>
            <p:ph type="ctrTitle"/>
          </p:nvPr>
        </p:nvSpPr>
        <p:spPr>
          <a:xfrm>
            <a:off x="502920" y="2775745"/>
            <a:ext cx="82296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n-US" smtClean="0"/>
              <a:t>Click to edit Master title style</a:t>
            </a:r>
            <a:endParaRPr lang="en-US" dirty="0"/>
          </a:p>
        </p:txBody>
      </p:sp>
      <p:sp>
        <p:nvSpPr>
          <p:cNvPr id="17" name="Subtitle 16"/>
          <p:cNvSpPr>
            <a:spLocks noGrp="1"/>
          </p:cNvSpPr>
          <p:nvPr>
            <p:ph type="subTitle" idx="1"/>
          </p:nvPr>
        </p:nvSpPr>
        <p:spPr>
          <a:xfrm>
            <a:off x="500064" y="1559720"/>
            <a:ext cx="51054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7" name="Slide Number Placeholder 26"/>
          <p:cNvSpPr>
            <a:spLocks noGrp="1"/>
          </p:cNvSpPr>
          <p:nvPr>
            <p:ph type="sldNum" sz="quarter" idx="12"/>
          </p:nvPr>
        </p:nvSpPr>
        <p:spPr/>
        <p:txBody>
          <a:bodyPr/>
          <a:lstStyle/>
          <a:p>
            <a:fld id="{8E69E788-8BCF-4189-85ED-687340EF9B0E}" type="slidenum">
              <a:rPr lang="en-US" smtClean="0"/>
              <a:pPr/>
              <a:t>‹#›</a:t>
            </a:fld>
            <a:endParaRPr lang="en-US"/>
          </a:p>
        </p:txBody>
      </p:sp>
      <p:pic>
        <p:nvPicPr>
          <p:cNvPr id="8" name="Picture 7" descr="cover art cube2.jpg"/>
          <p:cNvPicPr>
            <a:picLocks noChangeAspect="1"/>
          </p:cNvPicPr>
          <p:nvPr userDrawn="1"/>
        </p:nvPicPr>
        <p:blipFill>
          <a:blip r:embed="rId2" cstate="print"/>
          <a:stretch>
            <a:fillRect/>
          </a:stretch>
        </p:blipFill>
        <p:spPr>
          <a:xfrm>
            <a:off x="7620000" y="5334000"/>
            <a:ext cx="1371600" cy="1371600"/>
          </a:xfrm>
          <a:prstGeom prst="rect">
            <a:avLst/>
          </a:prstGeom>
          <a:ln>
            <a:noFill/>
          </a:ln>
          <a:effectLst>
            <a:outerShdw blurRad="292100" dist="139700" dir="2700000" algn="tl" rotWithShape="0">
              <a:srgbClr val="333333">
                <a:alpha val="6500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1981200" cy="365125"/>
          </a:xfrm>
          <a:prstGeom prst="rect">
            <a:avLst/>
          </a:prstGeom>
        </p:spPr>
        <p:txBody>
          <a:bodyPr/>
          <a:lstStyle/>
          <a:p>
            <a:fld id="{25A51C10-CF7B-48C3-BCB3-1B551865B0A0}" type="datetimeFigureOut">
              <a:rPr lang="en-US" smtClean="0"/>
              <a:pPr/>
              <a:t>6/7/2011</a:t>
            </a:fld>
            <a:endParaRPr lang="en-US"/>
          </a:p>
        </p:txBody>
      </p:sp>
      <p:sp>
        <p:nvSpPr>
          <p:cNvPr id="5" name="Footer Placeholder 4"/>
          <p:cNvSpPr>
            <a:spLocks noGrp="1"/>
          </p:cNvSpPr>
          <p:nvPr>
            <p:ph type="ftr" sz="quarter" idx="11"/>
          </p:nvPr>
        </p:nvSpPr>
        <p:spPr>
          <a:xfrm>
            <a:off x="2514600" y="556260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E69E788-8BCF-4189-85ED-687340EF9B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1981200" cy="365125"/>
          </a:xfrm>
          <a:prstGeom prst="rect">
            <a:avLst/>
          </a:prstGeom>
        </p:spPr>
        <p:txBody>
          <a:bodyPr/>
          <a:lstStyle/>
          <a:p>
            <a:fld id="{25A51C10-CF7B-48C3-BCB3-1B551865B0A0}" type="datetimeFigureOut">
              <a:rPr lang="en-US" smtClean="0"/>
              <a:pPr/>
              <a:t>6/7/2011</a:t>
            </a:fld>
            <a:endParaRPr lang="en-US"/>
          </a:p>
        </p:txBody>
      </p:sp>
      <p:sp>
        <p:nvSpPr>
          <p:cNvPr id="5" name="Footer Placeholder 4"/>
          <p:cNvSpPr>
            <a:spLocks noGrp="1"/>
          </p:cNvSpPr>
          <p:nvPr>
            <p:ph type="ftr" sz="quarter" idx="11"/>
          </p:nvPr>
        </p:nvSpPr>
        <p:spPr>
          <a:xfrm>
            <a:off x="2514600" y="556260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E69E788-8BCF-4189-85ED-687340EF9B0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8E69E788-8BCF-4189-85ED-687340EF9B0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990600"/>
            <a:ext cx="7772400" cy="1362456"/>
          </a:xfrm>
        </p:spPr>
        <p:txBody>
          <a:bodyPr>
            <a:noAutofit/>
          </a:bodyPr>
          <a:lstStyle>
            <a:lvl1pPr algn="l">
              <a:buNone/>
              <a:defRPr sz="48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352677"/>
            <a:ext cx="7772400" cy="1509712"/>
          </a:xfr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8E69E788-8BCF-4189-85ED-687340EF9B0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lstStyle/>
          <a:p>
            <a:r>
              <a:rPr lang="en-US" smtClean="0"/>
              <a:t>Click to edit Master title style</a:t>
            </a:r>
            <a:endParaRPr lang="en-US" dirty="0"/>
          </a:p>
        </p:txBody>
      </p:sp>
      <p:sp>
        <p:nvSpPr>
          <p:cNvPr id="3" name="Content Placeholder 2"/>
          <p:cNvSpPr>
            <a:spLocks noGrp="1"/>
          </p:cNvSpPr>
          <p:nvPr>
            <p:ph sz="half" idx="1"/>
          </p:nvPr>
        </p:nvSpPr>
        <p:spPr>
          <a:xfrm>
            <a:off x="457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8E69E788-8BCF-4189-85ED-687340EF9B0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nchor="b"/>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112168"/>
            <a:ext cx="4040188"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2112168"/>
            <a:ext cx="4041775"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667000"/>
            <a:ext cx="4040188"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667000"/>
            <a:ext cx="4041775"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6356350"/>
            <a:ext cx="1981200" cy="365125"/>
          </a:xfrm>
          <a:prstGeom prst="rect">
            <a:avLst/>
          </a:prstGeom>
        </p:spPr>
        <p:txBody>
          <a:bodyPr/>
          <a:lstStyle/>
          <a:p>
            <a:fld id="{25A51C10-CF7B-48C3-BCB3-1B551865B0A0}" type="datetimeFigureOut">
              <a:rPr lang="en-US" smtClean="0"/>
              <a:pPr/>
              <a:t>6/7/2011</a:t>
            </a:fld>
            <a:endParaRPr lang="en-US"/>
          </a:p>
        </p:txBody>
      </p:sp>
      <p:sp>
        <p:nvSpPr>
          <p:cNvPr id="8" name="Footer Placeholder 7"/>
          <p:cNvSpPr>
            <a:spLocks noGrp="1"/>
          </p:cNvSpPr>
          <p:nvPr>
            <p:ph type="ftr" sz="quarter" idx="11"/>
          </p:nvPr>
        </p:nvSpPr>
        <p:spPr>
          <a:xfrm>
            <a:off x="2514600" y="556260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8E69E788-8BCF-4189-85ED-687340EF9B0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effectLst/>
        </p:spPr>
        <p:txBody>
          <a:bodyPr tIns="9144" bIns="9144" anchor="b"/>
          <a:lstStyle>
            <a:lvl1pPr>
              <a:defRPr sz="4800" cap="none" baseline="0">
                <a:effectLst>
                  <a:outerShdw blurRad="30000" dist="30000" dir="2700000" algn="tl" rotWithShape="0">
                    <a:schemeClr val="bg2">
                      <a:shade val="45000"/>
                      <a:satMod val="150000"/>
                      <a:alpha val="90000"/>
                    </a:schemeClr>
                  </a:outerShdw>
                </a:effectLst>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457200" y="6356350"/>
            <a:ext cx="1981200" cy="365125"/>
          </a:xfrm>
          <a:prstGeom prst="rect">
            <a:avLst/>
          </a:prstGeom>
        </p:spPr>
        <p:txBody>
          <a:bodyPr/>
          <a:lstStyle/>
          <a:p>
            <a:fld id="{25A51C10-CF7B-48C3-BCB3-1B551865B0A0}" type="datetimeFigureOut">
              <a:rPr lang="en-US" smtClean="0"/>
              <a:pPr/>
              <a:t>6/7/2011</a:t>
            </a:fld>
            <a:endParaRPr lang="en-US"/>
          </a:p>
        </p:txBody>
      </p:sp>
      <p:sp>
        <p:nvSpPr>
          <p:cNvPr id="4" name="Footer Placeholder 3"/>
          <p:cNvSpPr>
            <a:spLocks noGrp="1"/>
          </p:cNvSpPr>
          <p:nvPr>
            <p:ph type="ftr" sz="quarter" idx="11"/>
          </p:nvPr>
        </p:nvSpPr>
        <p:spPr>
          <a:xfrm>
            <a:off x="2514600" y="556260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E69E788-8BCF-4189-85ED-687340EF9B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1981200" cy="365125"/>
          </a:xfrm>
          <a:prstGeom prst="rect">
            <a:avLst/>
          </a:prstGeom>
        </p:spPr>
        <p:txBody>
          <a:bodyPr/>
          <a:lstStyle/>
          <a:p>
            <a:fld id="{25A51C10-CF7B-48C3-BCB3-1B551865B0A0}" type="datetimeFigureOut">
              <a:rPr lang="en-US" smtClean="0"/>
              <a:pPr/>
              <a:t>6/7/2011</a:t>
            </a:fld>
            <a:endParaRPr lang="en-US"/>
          </a:p>
        </p:txBody>
      </p:sp>
      <p:sp>
        <p:nvSpPr>
          <p:cNvPr id="3" name="Footer Placeholder 2"/>
          <p:cNvSpPr>
            <a:spLocks noGrp="1"/>
          </p:cNvSpPr>
          <p:nvPr>
            <p:ph type="ftr" sz="quarter" idx="11"/>
          </p:nvPr>
        </p:nvSpPr>
        <p:spPr>
          <a:xfrm>
            <a:off x="2514600" y="556260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8E69E788-8BCF-4189-85ED-687340EF9B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0"/>
            <a:ext cx="8229600" cy="914400"/>
          </a:xfrm>
        </p:spPr>
        <p:txBody>
          <a:bodyPr tIns="0" bIns="0" anchor="b"/>
          <a:lstStyle>
            <a:lvl1pPr algn="l">
              <a:buNone/>
              <a:defRPr sz="5000" b="1"/>
            </a:lvl1pPr>
          </a:lstStyle>
          <a:p>
            <a:r>
              <a:rPr lang="en-US" smtClean="0"/>
              <a:t>Click to edit Master title style</a:t>
            </a:r>
            <a:endParaRPr lang="en-US" dirty="0"/>
          </a:p>
        </p:txBody>
      </p:sp>
      <p:sp>
        <p:nvSpPr>
          <p:cNvPr id="3" name="Text Placeholder 2"/>
          <p:cNvSpPr>
            <a:spLocks noGrp="1"/>
          </p:cNvSpPr>
          <p:nvPr>
            <p:ph type="body" idx="2"/>
          </p:nvPr>
        </p:nvSpPr>
        <p:spPr>
          <a:xfrm>
            <a:off x="457200" y="1133856"/>
            <a:ext cx="2590800" cy="5181600"/>
          </a:xfrm>
        </p:spPr>
        <p:txBody>
          <a:bodyPr lIns="45720" t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133472"/>
            <a:ext cx="52578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1981200" cy="365125"/>
          </a:xfrm>
          <a:prstGeom prst="rect">
            <a:avLst/>
          </a:prstGeom>
        </p:spPr>
        <p:txBody>
          <a:bodyPr/>
          <a:lstStyle/>
          <a:p>
            <a:fld id="{25A51C10-CF7B-48C3-BCB3-1B551865B0A0}" type="datetimeFigureOut">
              <a:rPr lang="en-US" smtClean="0"/>
              <a:pPr/>
              <a:t>6/7/2011</a:t>
            </a:fld>
            <a:endParaRPr lang="en-US"/>
          </a:p>
        </p:txBody>
      </p:sp>
      <p:sp>
        <p:nvSpPr>
          <p:cNvPr id="6" name="Footer Placeholder 5"/>
          <p:cNvSpPr>
            <a:spLocks noGrp="1"/>
          </p:cNvSpPr>
          <p:nvPr>
            <p:ph type="ftr" sz="quarter" idx="11"/>
          </p:nvPr>
        </p:nvSpPr>
        <p:spPr>
          <a:xfrm>
            <a:off x="2514600" y="556260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8E69E788-8BCF-4189-85ED-687340EF9B0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240" y="1981200"/>
            <a:ext cx="3429000" cy="522288"/>
          </a:xfrm>
        </p:spPr>
        <p:txBody>
          <a:bodyPr tIns="0" bIns="0" anchor="b"/>
          <a:lstStyle>
            <a:lvl1pPr algn="r">
              <a:buNone/>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4093368" y="1066800"/>
            <a:ext cx="4572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lstStyle>
            <a:lvl1pPr>
              <a:buNone/>
              <a:defRPr sz="3200"/>
            </a:lvl1pPr>
          </a:lstStyle>
          <a:p>
            <a:r>
              <a:rPr lang="en-US" smtClean="0"/>
              <a:t>Click icon to add picture</a:t>
            </a:r>
            <a:endParaRPr lang="en-US" dirty="0"/>
          </a:p>
        </p:txBody>
      </p:sp>
      <p:sp>
        <p:nvSpPr>
          <p:cNvPr id="4" name="Text Placeholder 3"/>
          <p:cNvSpPr>
            <a:spLocks noGrp="1"/>
          </p:cNvSpPr>
          <p:nvPr>
            <p:ph type="body" sz="half" idx="2"/>
          </p:nvPr>
        </p:nvSpPr>
        <p:spPr>
          <a:xfrm>
            <a:off x="376240" y="2543176"/>
            <a:ext cx="3429000" cy="914400"/>
          </a:xfrm>
        </p:spPr>
        <p:txBody>
          <a:bodyPr lIns="0" tIns="0" rIns="0" bIns="0" anchor="t"/>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a:xfrm>
            <a:off x="457200" y="6356350"/>
            <a:ext cx="1981200" cy="365125"/>
          </a:xfrm>
          <a:prstGeom prst="rect">
            <a:avLst/>
          </a:prstGeom>
        </p:spPr>
        <p:txBody>
          <a:bodyPr/>
          <a:lstStyle/>
          <a:p>
            <a:fld id="{25A51C10-CF7B-48C3-BCB3-1B551865B0A0}" type="datetimeFigureOut">
              <a:rPr lang="en-US" smtClean="0"/>
              <a:pPr/>
              <a:t>6/7/2011</a:t>
            </a:fld>
            <a:endParaRPr lang="en-US"/>
          </a:p>
        </p:txBody>
      </p:sp>
      <p:sp>
        <p:nvSpPr>
          <p:cNvPr id="6" name="Footer Placeholder 5"/>
          <p:cNvSpPr>
            <a:spLocks noGrp="1"/>
          </p:cNvSpPr>
          <p:nvPr>
            <p:ph type="ftr" sz="quarter" idx="11"/>
          </p:nvPr>
        </p:nvSpPr>
        <p:spPr>
          <a:xfrm>
            <a:off x="2514600" y="556260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153400" y="6356350"/>
            <a:ext cx="533400" cy="365125"/>
          </a:xfrm>
        </p:spPr>
        <p:txBody>
          <a:bodyPr/>
          <a:lstStyle/>
          <a:p>
            <a:fld id="{8E69E788-8BCF-4189-85ED-687340EF9B0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lowchart: Document 6"/>
          <p:cNvSpPr/>
          <p:nvPr/>
        </p:nvSpPr>
        <p:spPr>
          <a:xfrm rot="10800000">
            <a:off x="1" y="1142899"/>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Flowchart: Document 7"/>
          <p:cNvSpPr/>
          <p:nvPr/>
        </p:nvSpPr>
        <p:spPr>
          <a:xfrm rot="10800000">
            <a:off x="1" y="1341133"/>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Placeholder 8"/>
          <p:cNvSpPr>
            <a:spLocks noGrp="1"/>
          </p:cNvSpPr>
          <p:nvPr>
            <p:ph type="title"/>
          </p:nvPr>
        </p:nvSpPr>
        <p:spPr>
          <a:xfrm>
            <a:off x="457200" y="533400"/>
            <a:ext cx="8229600" cy="1524000"/>
          </a:xfrm>
          <a:prstGeom prst="rect">
            <a:avLst/>
          </a:prstGeom>
        </p:spPr>
        <p:txBody>
          <a:bodyPr vert="horz" lIns="0" tIns="9144" rIns="0" bIns="9144" anchor="b">
            <a:normAutofit/>
          </a:bodyPr>
          <a:lstStyle/>
          <a:p>
            <a:r>
              <a:rPr lang="en-US" smtClean="0"/>
              <a:t>Click to edit Master title style</a:t>
            </a:r>
            <a:endParaRPr lang="en-US" dirty="0"/>
          </a:p>
        </p:txBody>
      </p:sp>
      <p:sp>
        <p:nvSpPr>
          <p:cNvPr id="30" name="Text Placeholder 29"/>
          <p:cNvSpPr>
            <a:spLocks noGrp="1"/>
          </p:cNvSpPr>
          <p:nvPr>
            <p:ph type="body" idx="1"/>
          </p:nvPr>
        </p:nvSpPr>
        <p:spPr>
          <a:xfrm>
            <a:off x="457200" y="2179637"/>
            <a:ext cx="8229600" cy="4114800"/>
          </a:xfrm>
          <a:prstGeom prst="rect">
            <a:avLst/>
          </a:prstGeom>
        </p:spPr>
        <p:txBody>
          <a:bodyPr vert="horz" lIns="9144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Slide Number Placeholder 17"/>
          <p:cNvSpPr>
            <a:spLocks noGrp="1"/>
          </p:cNvSpPr>
          <p:nvPr>
            <p:ph type="sldNum" sz="quarter" idx="4"/>
          </p:nvPr>
        </p:nvSpPr>
        <p:spPr>
          <a:xfrm>
            <a:off x="8153400" y="6356350"/>
            <a:ext cx="533400" cy="365125"/>
          </a:xfrm>
          <a:prstGeom prst="rect">
            <a:avLst/>
          </a:prstGeom>
        </p:spPr>
        <p:txBody>
          <a:bodyPr vert="horz" lIns="91440" rIns="0" anchor="b"/>
          <a:lstStyle>
            <a:lvl1pPr algn="r">
              <a:defRPr sz="1400">
                <a:solidFill>
                  <a:schemeClr val="tx2">
                    <a:shade val="50000"/>
                  </a:schemeClr>
                </a:solidFill>
              </a:defRPr>
            </a:lvl1pPr>
          </a:lstStyle>
          <a:p>
            <a:fld id="{8E69E788-8BCF-4189-85ED-687340EF9B0E}" type="slidenum">
              <a:rPr lang="en-US" smtClean="0"/>
              <a:pPr/>
              <a:t>‹#›</a:t>
            </a:fld>
            <a:endParaRPr lang="en-US" sz="1400" dirty="0">
              <a:solidFill>
                <a:schemeClr val="tx2">
                  <a:shade val="50000"/>
                </a:schemeClr>
              </a:solidFill>
            </a:endParaRPr>
          </a:p>
        </p:txBody>
      </p:sp>
      <p:sp>
        <p:nvSpPr>
          <p:cNvPr id="11" name="Footer Placeholder 4"/>
          <p:cNvSpPr txBox="1">
            <a:spLocks/>
          </p:cNvSpPr>
          <p:nvPr userDrawn="1"/>
        </p:nvSpPr>
        <p:spPr>
          <a:xfrm>
            <a:off x="0" y="6248400"/>
            <a:ext cx="6934200" cy="457200"/>
          </a:xfrm>
          <a:prstGeom prst="rect">
            <a:avLst/>
          </a:prstGeom>
        </p:spPr>
        <p:txBody>
          <a:bodyPr/>
          <a:lstStyle>
            <a:lvl1pPr algn="l">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50" normalizeH="0" baseline="0" noProof="0" dirty="0" smtClean="0">
                <a:ln>
                  <a:noFill/>
                </a:ln>
                <a:solidFill>
                  <a:schemeClr val="tx1"/>
                </a:solidFill>
                <a:effectLst/>
                <a:uLnTx/>
                <a:uFillTx/>
                <a:latin typeface="+mn-lt"/>
                <a:ea typeface="+mn-ea"/>
                <a:cs typeface="+mn-cs"/>
              </a:rPr>
              <a:t>ENERGY INDUSTRY FUNDAMENTALS:  MODULE 1, UNIT </a:t>
            </a:r>
            <a:r>
              <a:rPr kumimoji="0" lang="en-US" sz="1200" b="1" i="0" u="none" strike="noStrike" kern="1200" cap="none" spc="50" normalizeH="0" baseline="0" noProof="0" smtClean="0">
                <a:ln>
                  <a:noFill/>
                </a:ln>
                <a:solidFill>
                  <a:schemeClr val="tx1"/>
                </a:solidFill>
                <a:effectLst/>
                <a:uLnTx/>
                <a:uFillTx/>
                <a:latin typeface="+mn-lt"/>
                <a:ea typeface="+mn-ea"/>
                <a:cs typeface="+mn-cs"/>
              </a:rPr>
              <a:t>A </a:t>
            </a:r>
            <a:r>
              <a:rPr kumimoji="0" lang="en-US" sz="1200" b="1" i="0" u="none" strike="noStrike" kern="1200" cap="none" spc="50" normalizeH="0" baseline="0" noProof="0" smtClean="0">
                <a:ln>
                  <a:noFill/>
                </a:ln>
                <a:solidFill>
                  <a:schemeClr val="tx1"/>
                </a:solidFill>
                <a:effectLst/>
                <a:uLnTx/>
                <a:uFillTx/>
                <a:latin typeface="+mn-lt"/>
                <a:ea typeface="+mn-ea"/>
                <a:cs typeface="+mn-cs"/>
              </a:rPr>
              <a:t>— </a:t>
            </a:r>
            <a:r>
              <a:rPr kumimoji="0" lang="en-US" sz="1200" b="1" i="0" u="none" strike="noStrike" kern="1200" cap="none" spc="50" normalizeH="0" baseline="0" noProof="0" dirty="0" smtClean="0">
                <a:ln>
                  <a:noFill/>
                </a:ln>
                <a:solidFill>
                  <a:schemeClr val="tx1"/>
                </a:solidFill>
                <a:effectLst/>
                <a:uLnTx/>
                <a:uFillTx/>
                <a:latin typeface="+mn-lt"/>
                <a:ea typeface="+mn-ea"/>
                <a:cs typeface="+mn-cs"/>
              </a:rPr>
              <a:t>The Evolution of the Energy Industry and Its Regulatory Structure</a:t>
            </a:r>
          </a:p>
        </p:txBody>
      </p:sp>
      <p:pic>
        <p:nvPicPr>
          <p:cNvPr id="12" name="Picture 11" descr="cover art cube2.jpg"/>
          <p:cNvPicPr>
            <a:picLocks noChangeAspect="1"/>
          </p:cNvPicPr>
          <p:nvPr userDrawn="1"/>
        </p:nvPicPr>
        <p:blipFill>
          <a:blip r:embed="rId13" cstate="print"/>
          <a:stretch>
            <a:fillRect/>
          </a:stretch>
        </p:blipFill>
        <p:spPr>
          <a:xfrm>
            <a:off x="7620000" y="5334000"/>
            <a:ext cx="1371600" cy="1371600"/>
          </a:xfrm>
          <a:prstGeom prst="rect">
            <a:avLst/>
          </a:prstGeom>
          <a:ln>
            <a:noFill/>
          </a:ln>
          <a:effectLst>
            <a:outerShdw blurRad="292100" dist="139700" dir="2700000" algn="tl" rotWithShape="0">
              <a:srgbClr val="333333">
                <a:alpha val="65000"/>
              </a:srgbClr>
            </a:outerShdw>
          </a:effectLst>
        </p:spPr>
      </p:pic>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l" rtl="0" eaLnBrk="1" latinLnBrk="0" hangingPunct="1">
        <a:spcBef>
          <a:spcPct val="20000"/>
        </a:spcBef>
        <a:buClr>
          <a:schemeClr val="accent1"/>
        </a:buClr>
        <a:buSzPct val="70000"/>
        <a:buFont typeface="Wingdings 2"/>
        <a:buChar char=""/>
        <a:defRPr sz="3000" kern="1200">
          <a:solidFill>
            <a:schemeClr val="tx1"/>
          </a:solidFill>
          <a:latin typeface="+mn-lt"/>
          <a:ea typeface="+mn-ea"/>
          <a:cs typeface="+mn-cs"/>
        </a:defRPr>
      </a:lvl1pPr>
      <a:lvl2pPr marL="630936" indent="-274320" algn="l" rtl="0" eaLnBrk="1" latinLnBrk="0" hangingPunct="1">
        <a:spcBef>
          <a:spcPct val="20000"/>
        </a:spcBef>
        <a:buClr>
          <a:schemeClr val="accent2"/>
        </a:buClr>
        <a:buFont typeface="Wingdings 2"/>
        <a:buChar char=""/>
        <a:defRPr sz="2600" kern="1200">
          <a:solidFill>
            <a:schemeClr val="tx1"/>
          </a:solidFill>
          <a:latin typeface="+mn-lt"/>
          <a:ea typeface="+mn-ea"/>
          <a:cs typeface="+mn-cs"/>
        </a:defRPr>
      </a:lvl2pPr>
      <a:lvl3pPr marL="923544" indent="-274320" algn="l" rtl="0" eaLnBrk="1" latinLnBrk="0" hangingPunct="1">
        <a:spcBef>
          <a:spcPct val="20000"/>
        </a:spcBef>
        <a:buClr>
          <a:schemeClr val="accent3"/>
        </a:buClr>
        <a:buFont typeface="Wingdings 2"/>
        <a:buChar char=""/>
        <a:defRPr sz="2400" kern="1200">
          <a:solidFill>
            <a:schemeClr val="tx1"/>
          </a:solidFill>
          <a:latin typeface="+mn-lt"/>
          <a:ea typeface="+mn-ea"/>
          <a:cs typeface="+mn-cs"/>
        </a:defRPr>
      </a:lvl3pPr>
      <a:lvl4pPr marL="1188720" indent="-228600" algn="l" rtl="0" eaLnBrk="1" latinLnBrk="0" hangingPunct="1">
        <a:spcBef>
          <a:spcPct val="20000"/>
        </a:spcBef>
        <a:buClr>
          <a:schemeClr val="accent4"/>
        </a:buClr>
        <a:buFont typeface="Wingdings 2"/>
        <a:buChar char=""/>
        <a:defRPr sz="2200" kern="1200">
          <a:solidFill>
            <a:schemeClr val="tx1"/>
          </a:solidFill>
          <a:latin typeface="+mn-lt"/>
          <a:ea typeface="+mn-ea"/>
          <a:cs typeface="+mn-cs"/>
        </a:defRPr>
      </a:lvl4pPr>
      <a:lvl5pPr marL="1426464" indent="-22860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iapa.ca/pdf/2004_feb_Static%20Electricity.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Science of Static Electricity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143000"/>
            <a:ext cx="8229600" cy="1143000"/>
          </a:xfrm>
        </p:spPr>
        <p:txBody>
          <a:bodyPr>
            <a:noAutofit/>
          </a:bodyPr>
          <a:lstStyle/>
          <a:p>
            <a:r>
              <a:rPr lang="en-US" sz="3600" dirty="0" smtClean="0"/>
              <a:t>When 2 of the materials on this list are rubbed together, the one higher on the list will give up electrons and become positively charged.</a:t>
            </a:r>
          </a:p>
        </p:txBody>
      </p:sp>
      <p:sp>
        <p:nvSpPr>
          <p:cNvPr id="5" name="Content Placeholder 4"/>
          <p:cNvSpPr>
            <a:spLocks noGrp="1"/>
          </p:cNvSpPr>
          <p:nvPr>
            <p:ph idx="1"/>
          </p:nvPr>
        </p:nvSpPr>
        <p:spPr>
          <a:xfrm>
            <a:off x="457200" y="2514599"/>
            <a:ext cx="8229600" cy="3779837"/>
          </a:xfrm>
        </p:spPr>
        <p:txBody>
          <a:bodyPr>
            <a:normAutofit fontScale="47500" lnSpcReduction="20000"/>
          </a:bodyPr>
          <a:lstStyle/>
          <a:p>
            <a:pPr lvl="1"/>
            <a:r>
              <a:rPr lang="en-US" sz="4400" b="1" dirty="0" smtClean="0"/>
              <a:t>Your hand</a:t>
            </a:r>
          </a:p>
          <a:p>
            <a:pPr lvl="1"/>
            <a:r>
              <a:rPr lang="en-US" sz="4400" b="1" dirty="0" smtClean="0"/>
              <a:t>Glass</a:t>
            </a:r>
          </a:p>
          <a:p>
            <a:pPr lvl="1"/>
            <a:r>
              <a:rPr lang="en-US" sz="4400" b="1" dirty="0" smtClean="0"/>
              <a:t>Nylon</a:t>
            </a:r>
          </a:p>
          <a:p>
            <a:pPr lvl="1"/>
            <a:r>
              <a:rPr lang="en-US" sz="4400" b="1" dirty="0" smtClean="0"/>
              <a:t>Wool</a:t>
            </a:r>
          </a:p>
          <a:p>
            <a:pPr lvl="1"/>
            <a:r>
              <a:rPr lang="en-US" sz="4400" b="1" dirty="0" smtClean="0"/>
              <a:t>Fur</a:t>
            </a:r>
          </a:p>
          <a:p>
            <a:pPr lvl="1"/>
            <a:r>
              <a:rPr lang="en-US" sz="4400" b="1" dirty="0" smtClean="0"/>
              <a:t>Silk</a:t>
            </a:r>
          </a:p>
          <a:p>
            <a:pPr lvl="1"/>
            <a:r>
              <a:rPr lang="en-US" sz="4400" b="1" dirty="0" smtClean="0"/>
              <a:t>Paper</a:t>
            </a:r>
          </a:p>
          <a:p>
            <a:pPr lvl="1"/>
            <a:r>
              <a:rPr lang="en-US" sz="4400" b="1" dirty="0" smtClean="0"/>
              <a:t>Cotton</a:t>
            </a:r>
          </a:p>
          <a:p>
            <a:pPr lvl="1"/>
            <a:r>
              <a:rPr lang="en-US" sz="4400" b="1" dirty="0" smtClean="0"/>
              <a:t>Hard rubber</a:t>
            </a:r>
          </a:p>
          <a:p>
            <a:pPr lvl="1"/>
            <a:r>
              <a:rPr lang="en-US" sz="4400" b="1" dirty="0" smtClean="0"/>
              <a:t>Polyester</a:t>
            </a:r>
          </a:p>
          <a:p>
            <a:pPr lvl="1"/>
            <a:r>
              <a:rPr lang="en-US" sz="4400" b="1" dirty="0" smtClean="0"/>
              <a:t>PVC plastic</a:t>
            </a:r>
          </a:p>
          <a:p>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8229600" cy="1143000"/>
          </a:xfrm>
        </p:spPr>
        <p:txBody>
          <a:bodyPr>
            <a:noAutofit/>
          </a:bodyPr>
          <a:lstStyle/>
          <a:p>
            <a:r>
              <a:rPr lang="en-US" sz="3600" dirty="0" smtClean="0"/>
              <a:t>What’s the Most Powerful Natural Static Discharge on Earth?</a:t>
            </a:r>
          </a:p>
        </p:txBody>
      </p:sp>
      <p:pic>
        <p:nvPicPr>
          <p:cNvPr id="6" name="Content Placeholder 3" descr="lightning_hi-res_noaa.jpg"/>
          <p:cNvPicPr>
            <a:picLocks noGrp="1" noChangeAspect="1"/>
          </p:cNvPicPr>
          <p:nvPr>
            <p:ph idx="1"/>
          </p:nvPr>
        </p:nvPicPr>
        <p:blipFill>
          <a:blip r:embed="rId3" cstate="print"/>
          <a:stretch>
            <a:fillRect/>
          </a:stretch>
        </p:blipFill>
        <p:spPr>
          <a:xfrm>
            <a:off x="2133600" y="1981200"/>
            <a:ext cx="4932186" cy="377983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33400"/>
            <a:ext cx="8229600" cy="1143000"/>
          </a:xfrm>
        </p:spPr>
        <p:txBody>
          <a:bodyPr>
            <a:noAutofit/>
          </a:bodyPr>
          <a:lstStyle/>
          <a:p>
            <a:r>
              <a:rPr lang="en-US" sz="4000" dirty="0" smtClean="0"/>
              <a:t>Static Safety</a:t>
            </a:r>
          </a:p>
        </p:txBody>
      </p:sp>
      <p:sp>
        <p:nvSpPr>
          <p:cNvPr id="5" name="Content Placeholder 4"/>
          <p:cNvSpPr>
            <a:spLocks noGrp="1"/>
          </p:cNvSpPr>
          <p:nvPr>
            <p:ph idx="1"/>
          </p:nvPr>
        </p:nvSpPr>
        <p:spPr>
          <a:xfrm>
            <a:off x="381000" y="2209800"/>
            <a:ext cx="8229600" cy="3779837"/>
          </a:xfrm>
        </p:spPr>
        <p:txBody>
          <a:bodyPr>
            <a:normAutofit/>
          </a:bodyPr>
          <a:lstStyle/>
          <a:p>
            <a:r>
              <a:rPr lang="en-US" sz="3200" dirty="0" smtClean="0"/>
              <a:t>What problems might static cause in the industrial workplace?</a:t>
            </a:r>
          </a:p>
          <a:p>
            <a:endParaRPr lang="en-US" sz="3200" dirty="0" smtClean="0"/>
          </a:p>
          <a:p>
            <a:r>
              <a:rPr lang="en-US" sz="3200" dirty="0" smtClean="0"/>
              <a:t>Static discharge can throw a spark and start a fire.  It can overload circuits and melt electronic components.</a:t>
            </a:r>
          </a:p>
          <a:p>
            <a:endParaRPr lang="en-US" sz="3200" dirty="0" smtClean="0"/>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33400"/>
            <a:ext cx="8229600" cy="1143000"/>
          </a:xfrm>
        </p:spPr>
        <p:txBody>
          <a:bodyPr>
            <a:noAutofit/>
          </a:bodyPr>
          <a:lstStyle/>
          <a:p>
            <a:r>
              <a:rPr lang="en-US" sz="4000" dirty="0" smtClean="0"/>
              <a:t>Static Safety</a:t>
            </a:r>
          </a:p>
        </p:txBody>
      </p:sp>
      <p:sp>
        <p:nvSpPr>
          <p:cNvPr id="5" name="Content Placeholder 4"/>
          <p:cNvSpPr>
            <a:spLocks noGrp="1"/>
          </p:cNvSpPr>
          <p:nvPr>
            <p:ph idx="1"/>
          </p:nvPr>
        </p:nvSpPr>
        <p:spPr>
          <a:xfrm>
            <a:off x="457200" y="1828800"/>
            <a:ext cx="8229600" cy="4313237"/>
          </a:xfrm>
        </p:spPr>
        <p:txBody>
          <a:bodyPr>
            <a:normAutofit fontScale="85000" lnSpcReduction="10000"/>
          </a:bodyPr>
          <a:lstStyle/>
          <a:p>
            <a:r>
              <a:rPr lang="en-US" sz="3300" dirty="0" smtClean="0"/>
              <a:t>What are the conditions or measures for preventing static discharge?</a:t>
            </a:r>
          </a:p>
          <a:p>
            <a:r>
              <a:rPr lang="en-US" sz="3300" dirty="0" smtClean="0"/>
              <a:t>Various means of grounding are used. </a:t>
            </a:r>
          </a:p>
          <a:p>
            <a:pPr lvl="1"/>
            <a:r>
              <a:rPr lang="en-US" sz="3300" dirty="0" smtClean="0"/>
              <a:t>On machinery, a metal conductor leading to the ground</a:t>
            </a:r>
          </a:p>
          <a:p>
            <a:pPr lvl="1"/>
            <a:r>
              <a:rPr lang="en-US" sz="3300" dirty="0" smtClean="0"/>
              <a:t>On workers, footwear that conducts static away</a:t>
            </a:r>
          </a:p>
          <a:p>
            <a:r>
              <a:rPr lang="en-US" sz="3300" dirty="0" smtClean="0"/>
              <a:t>Conductive shoes must be removed when the task requiring their use is completed. Employees exposed to electrical hazards must never wear </a:t>
            </a:r>
            <a:br>
              <a:rPr lang="en-US" sz="3300" dirty="0" smtClean="0"/>
            </a:br>
            <a:r>
              <a:rPr lang="en-US" sz="3300" dirty="0" smtClean="0"/>
              <a:t>conductive shoes.</a:t>
            </a:r>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33400"/>
            <a:ext cx="8229600" cy="1143000"/>
          </a:xfrm>
        </p:spPr>
        <p:txBody>
          <a:bodyPr>
            <a:noAutofit/>
          </a:bodyPr>
          <a:lstStyle/>
          <a:p>
            <a:r>
              <a:rPr lang="en-US" sz="4000" dirty="0" smtClean="0"/>
              <a:t>For More Information</a:t>
            </a:r>
          </a:p>
        </p:txBody>
      </p:sp>
      <p:sp>
        <p:nvSpPr>
          <p:cNvPr id="5" name="Content Placeholder 4"/>
          <p:cNvSpPr>
            <a:spLocks noGrp="1"/>
          </p:cNvSpPr>
          <p:nvPr>
            <p:ph idx="1"/>
          </p:nvPr>
        </p:nvSpPr>
        <p:spPr>
          <a:xfrm>
            <a:off x="381000" y="2209800"/>
            <a:ext cx="8229600" cy="3779837"/>
          </a:xfrm>
        </p:spPr>
        <p:txBody>
          <a:bodyPr>
            <a:normAutofit/>
          </a:bodyPr>
          <a:lstStyle/>
          <a:p>
            <a:r>
              <a:rPr lang="en-US" sz="3200" dirty="0" smtClean="0"/>
              <a:t>A Health and Safety Guide for Your Workplace: Static Electricity from the Industrial Accident Prevention Association</a:t>
            </a:r>
            <a:br>
              <a:rPr lang="en-US" sz="3200" dirty="0" smtClean="0"/>
            </a:br>
            <a:r>
              <a:rPr lang="en-US" sz="2400" b="1" dirty="0" smtClean="0">
                <a:hlinkClick r:id="rId3"/>
              </a:rPr>
              <a:t>http://www.iapa.ca/pdf/2004_feb_Static%20Electricity.pdf</a:t>
            </a:r>
            <a:endParaRPr lang="en-US" sz="2400" b="1" dirty="0" smtClean="0"/>
          </a:p>
          <a:p>
            <a:pPr>
              <a:buNone/>
            </a:pPr>
            <a:r>
              <a:rPr lang="en-US" sz="3200" dirty="0" smtClean="0"/>
              <a:t/>
            </a:r>
            <a:br>
              <a:rPr lang="en-US" sz="3200" dirty="0" smtClean="0"/>
            </a:br>
            <a:endParaRPr lang="en-US" sz="3200" dirty="0" smtClean="0"/>
          </a:p>
          <a:p>
            <a:endParaRPr lang="en-US" sz="3200" dirty="0" smtClean="0"/>
          </a:p>
          <a:p>
            <a:endParaRPr lang="en-US" sz="3200" dirty="0" smtClean="0"/>
          </a:p>
          <a:p>
            <a:pPr>
              <a:buNone/>
            </a:pP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1143000"/>
          </a:xfrm>
        </p:spPr>
        <p:txBody>
          <a:bodyPr/>
          <a:lstStyle/>
          <a:p>
            <a:r>
              <a:rPr lang="en-US" dirty="0" smtClean="0"/>
              <a:t>All Matter is Made of Atoms</a:t>
            </a:r>
            <a:endParaRPr lang="en-US" dirty="0"/>
          </a:p>
        </p:txBody>
      </p:sp>
      <p:sp>
        <p:nvSpPr>
          <p:cNvPr id="5" name="Content Placeholder 4"/>
          <p:cNvSpPr>
            <a:spLocks noGrp="1"/>
          </p:cNvSpPr>
          <p:nvPr>
            <p:ph idx="1"/>
          </p:nvPr>
        </p:nvSpPr>
        <p:spPr/>
        <p:txBody>
          <a:bodyPr/>
          <a:lstStyle/>
          <a:p>
            <a:r>
              <a:rPr lang="en-US" dirty="0" smtClean="0"/>
              <a:t>Atoms consist of a nucleus made of particles called protons and neutrons, orbited by electrons</a:t>
            </a:r>
          </a:p>
        </p:txBody>
      </p:sp>
      <p:pic>
        <p:nvPicPr>
          <p:cNvPr id="9" name="Picture 8" descr="500px-Stylised_Lithium_Atom.svg.png"/>
          <p:cNvPicPr>
            <a:picLocks noChangeAspect="1"/>
          </p:cNvPicPr>
          <p:nvPr/>
        </p:nvPicPr>
        <p:blipFill>
          <a:blip r:embed="rId3" cstate="print"/>
          <a:stretch>
            <a:fillRect/>
          </a:stretch>
        </p:blipFill>
        <p:spPr>
          <a:xfrm>
            <a:off x="2190750" y="3084575"/>
            <a:ext cx="2686050" cy="303523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1143000"/>
          </a:xfrm>
        </p:spPr>
        <p:txBody>
          <a:bodyPr/>
          <a:lstStyle/>
          <a:p>
            <a:r>
              <a:rPr lang="en-US" dirty="0" smtClean="0"/>
              <a:t>Atoms are Electrically Neutral</a:t>
            </a:r>
            <a:endParaRPr lang="en-US" dirty="0"/>
          </a:p>
        </p:txBody>
      </p:sp>
      <p:sp>
        <p:nvSpPr>
          <p:cNvPr id="5" name="Content Placeholder 4"/>
          <p:cNvSpPr>
            <a:spLocks noGrp="1"/>
          </p:cNvSpPr>
          <p:nvPr>
            <p:ph idx="1"/>
          </p:nvPr>
        </p:nvSpPr>
        <p:spPr>
          <a:xfrm>
            <a:off x="381000" y="1828800"/>
            <a:ext cx="8229600" cy="4267200"/>
          </a:xfrm>
        </p:spPr>
        <p:txBody>
          <a:bodyPr>
            <a:normAutofit fontScale="92500" lnSpcReduction="20000"/>
          </a:bodyPr>
          <a:lstStyle/>
          <a:p>
            <a:r>
              <a:rPr lang="en-US" dirty="0" smtClean="0"/>
              <a:t>Atoms have the same number of protons (+) and electrons (-) and have no charge</a:t>
            </a:r>
          </a:p>
          <a:p>
            <a:r>
              <a:rPr lang="en-US" dirty="0" smtClean="0"/>
              <a:t>Neutrons have no charge</a:t>
            </a:r>
          </a:p>
          <a:p>
            <a:r>
              <a:rPr lang="en-US" dirty="0" smtClean="0"/>
              <a:t>It is easier to remove an electron from an atom than to remove a proton</a:t>
            </a:r>
          </a:p>
          <a:p>
            <a:r>
              <a:rPr lang="en-US" dirty="0" smtClean="0"/>
              <a:t>Removing an electron creates a charged atom (an “ion” having an uneven number of protons and electrons)</a:t>
            </a:r>
          </a:p>
          <a:p>
            <a:r>
              <a:rPr lang="en-US" dirty="0" smtClean="0"/>
              <a:t>A positive charge indicates more protons than electrons; a negative charge indicates more electrons than protons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1143000"/>
          </a:xfrm>
        </p:spPr>
        <p:txBody>
          <a:bodyPr/>
          <a:lstStyle/>
          <a:p>
            <a:r>
              <a:rPr lang="en-US" dirty="0" smtClean="0"/>
              <a:t>Opposite Charges Attract</a:t>
            </a:r>
            <a:endParaRPr lang="en-US" dirty="0"/>
          </a:p>
        </p:txBody>
      </p:sp>
      <p:pic>
        <p:nvPicPr>
          <p:cNvPr id="6" name="Content Placeholder 3" descr="positive and negative charges.jpg"/>
          <p:cNvPicPr>
            <a:picLocks noGrp="1" noChangeAspect="1"/>
          </p:cNvPicPr>
          <p:nvPr>
            <p:ph idx="1"/>
          </p:nvPr>
        </p:nvPicPr>
        <p:blipFill>
          <a:blip r:embed="rId3" cstate="print"/>
          <a:stretch>
            <a:fillRect/>
          </a:stretch>
        </p:blipFill>
        <p:spPr>
          <a:xfrm>
            <a:off x="2667000" y="3124200"/>
            <a:ext cx="3465576" cy="1063752"/>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1143000"/>
          </a:xfrm>
        </p:spPr>
        <p:txBody>
          <a:bodyPr/>
          <a:lstStyle/>
          <a:p>
            <a:r>
              <a:rPr lang="en-US" dirty="0" smtClean="0"/>
              <a:t>Like Charges Repel</a:t>
            </a:r>
            <a:endParaRPr lang="en-US" dirty="0"/>
          </a:p>
        </p:txBody>
      </p:sp>
      <p:pic>
        <p:nvPicPr>
          <p:cNvPr id="9" name="Content Placeholder 3" descr="positive charges.jpg"/>
          <p:cNvPicPr>
            <a:picLocks noGrp="1" noChangeAspect="1"/>
          </p:cNvPicPr>
          <p:nvPr>
            <p:ph idx="1"/>
          </p:nvPr>
        </p:nvPicPr>
        <p:blipFill>
          <a:blip r:embed="rId3" cstate="print"/>
          <a:stretch>
            <a:fillRect/>
          </a:stretch>
        </p:blipFill>
        <p:spPr>
          <a:xfrm>
            <a:off x="2839212" y="3331305"/>
            <a:ext cx="3465576" cy="1063752"/>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1143000"/>
          </a:xfrm>
        </p:spPr>
        <p:txBody>
          <a:bodyPr>
            <a:normAutofit fontScale="90000"/>
          </a:bodyPr>
          <a:lstStyle/>
          <a:p>
            <a:r>
              <a:rPr lang="en-US" dirty="0" smtClean="0"/>
              <a:t>Your experience with charged particles…</a:t>
            </a:r>
            <a:endParaRPr lang="en-US" dirty="0"/>
          </a:p>
        </p:txBody>
      </p:sp>
      <p:sp>
        <p:nvSpPr>
          <p:cNvPr id="5" name="Content Placeholder 4"/>
          <p:cNvSpPr>
            <a:spLocks noGrp="1"/>
          </p:cNvSpPr>
          <p:nvPr>
            <p:ph idx="1"/>
          </p:nvPr>
        </p:nvSpPr>
        <p:spPr>
          <a:xfrm>
            <a:off x="381000" y="1905000"/>
            <a:ext cx="8229600" cy="4114800"/>
          </a:xfrm>
        </p:spPr>
        <p:txBody>
          <a:bodyPr/>
          <a:lstStyle/>
          <a:p>
            <a:r>
              <a:rPr lang="en-US" sz="3200" dirty="0" smtClean="0"/>
              <a:t>What happens when you rub a balloon on your hair?</a:t>
            </a:r>
          </a:p>
          <a:p>
            <a:r>
              <a:rPr lang="en-US" sz="3200" dirty="0" smtClean="0"/>
              <a:t>What happens if you try to stick that same balloon (after rubbing it across your hair) to the wall?</a:t>
            </a:r>
          </a:p>
          <a:p>
            <a:r>
              <a:rPr lang="en-US" sz="3200" dirty="0" smtClean="0"/>
              <a:t>WHY?</a:t>
            </a:r>
            <a:r>
              <a:rPr lang="en-US" dirty="0" smtClean="0"/>
              <a:t/>
            </a:r>
            <a:br>
              <a:rPr lang="en-US" dirty="0" smtClean="0"/>
            </a:br>
            <a:endParaRPr lang="en-US" sz="3200" dirty="0" smtClean="0"/>
          </a:p>
          <a:p>
            <a:pPr marL="514350" indent="-514350">
              <a:buNone/>
            </a:pPr>
            <a:endParaRPr lang="en-US" b="1" u="sng"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4" dur="5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0" dur="5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1143000"/>
          </a:xfrm>
        </p:spPr>
        <p:txBody>
          <a:bodyPr/>
          <a:lstStyle/>
          <a:p>
            <a:r>
              <a:rPr lang="en-US" dirty="0" smtClean="0"/>
              <a:t>What is Static Electricity?</a:t>
            </a:r>
            <a:endParaRPr lang="en-US" dirty="0"/>
          </a:p>
        </p:txBody>
      </p:sp>
      <p:sp>
        <p:nvSpPr>
          <p:cNvPr id="5" name="Content Placeholder 4"/>
          <p:cNvSpPr>
            <a:spLocks noGrp="1"/>
          </p:cNvSpPr>
          <p:nvPr>
            <p:ph idx="1"/>
          </p:nvPr>
        </p:nvSpPr>
        <p:spPr>
          <a:xfrm>
            <a:off x="457200" y="1905000"/>
            <a:ext cx="8229600" cy="4114800"/>
          </a:xfrm>
        </p:spPr>
        <p:txBody>
          <a:bodyPr/>
          <a:lstStyle/>
          <a:p>
            <a:r>
              <a:rPr lang="en-US" dirty="0" smtClean="0"/>
              <a:t>Static means staying in place; it is an electric charge that is not moving</a:t>
            </a:r>
          </a:p>
          <a:p>
            <a:r>
              <a:rPr lang="en-US" dirty="0" smtClean="0"/>
              <a:t>Electrical current consists of electrons flowing over a wire or some other conducting pathway</a:t>
            </a:r>
          </a:p>
          <a:p>
            <a:r>
              <a:rPr lang="en-US" dirty="0" smtClean="0"/>
              <a:t>With static electricity, there is no path for the electrons to move along, so the charge builds up until there is enough energy for the electrons to jump to something with a positive charge </a:t>
            </a:r>
          </a:p>
          <a:p>
            <a:pPr marL="514350" indent="-514350">
              <a:buFont typeface="+mj-lt"/>
              <a:buAutoNum type="arabicPeriod"/>
            </a:pPr>
            <a:endParaRPr lang="en-US" b="1" u="sng"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828800"/>
            <a:ext cx="8229600" cy="4114800"/>
          </a:xfrm>
        </p:spPr>
        <p:txBody>
          <a:bodyPr/>
          <a:lstStyle/>
          <a:p>
            <a:r>
              <a:rPr lang="en-US" sz="3600" dirty="0" smtClean="0"/>
              <a:t>If you shuffle your feet across a carpet, you pick up electrons from the rug. Now you have extra electrons. If you touch a metal doorknob next, your extra electrons move from you to the knob and you feel a shock.</a:t>
            </a:r>
          </a:p>
          <a:p>
            <a:pPr marL="514350" indent="-514350">
              <a:buFont typeface="+mj-lt"/>
              <a:buAutoNum type="arabicPeriod"/>
            </a:pPr>
            <a:endParaRPr lang="en-US" b="1" u="sng"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514350" indent="-514350"/>
            <a:r>
              <a:rPr lang="en-US" sz="3600" dirty="0" smtClean="0"/>
              <a:t>Materials have been ranked according to their ability to hold or give up electrons</a:t>
            </a:r>
          </a:p>
          <a:p>
            <a:pPr marL="514350" indent="-514350">
              <a:buFont typeface="+mj-lt"/>
              <a:buAutoNum type="arabicPeriod"/>
            </a:pPr>
            <a:endParaRPr lang="en-US" b="1" u="sng"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luxe">
  <a:themeElements>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Deluxe</Template>
  <TotalTime>129</TotalTime>
  <Words>457</Words>
  <Application>Microsoft Office PowerPoint</Application>
  <PresentationFormat>On-screen Show (4:3)</PresentationFormat>
  <Paragraphs>62</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Deluxe</vt:lpstr>
      <vt:lpstr>The Science of Static Electricity</vt:lpstr>
      <vt:lpstr>All Matter is Made of Atoms</vt:lpstr>
      <vt:lpstr>Atoms are Electrically Neutral</vt:lpstr>
      <vt:lpstr>Opposite Charges Attract</vt:lpstr>
      <vt:lpstr>Like Charges Repel</vt:lpstr>
      <vt:lpstr>Your experience with charged particles…</vt:lpstr>
      <vt:lpstr>What is Static Electricity?</vt:lpstr>
      <vt:lpstr>Slide 8</vt:lpstr>
      <vt:lpstr>Slide 9</vt:lpstr>
      <vt:lpstr>When 2 of the materials on this list are rubbed together, the one higher on the list will give up electrons and become positively charged.</vt:lpstr>
      <vt:lpstr>What’s the Most Powerful Natural Static Discharge on Earth?</vt:lpstr>
      <vt:lpstr>Static Safety</vt:lpstr>
      <vt:lpstr>Static Safety</vt:lpstr>
      <vt:lpstr>For More Information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hcotner</dc:creator>
  <cp:lastModifiedBy>anderson</cp:lastModifiedBy>
  <cp:revision>34</cp:revision>
  <dcterms:created xsi:type="dcterms:W3CDTF">2010-11-20T19:51:47Z</dcterms:created>
  <dcterms:modified xsi:type="dcterms:W3CDTF">2011-06-07T23:46:42Z</dcterms:modified>
</cp:coreProperties>
</file>